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16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1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3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27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5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15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1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29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24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4603-9AE4-4764-AA53-275C0E2742FD}" type="datetimeFigureOut">
              <a:rPr lang="zh-HK" altLang="en-US" smtClean="0"/>
              <a:t>21/11/2018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02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Grant-McCracken-Eat-Pray-Love-Repeat-As-Necessary.jpg"/>
          <p:cNvPicPr>
            <a:picLocks noChangeAspect="1"/>
          </p:cNvPicPr>
          <p:nvPr/>
        </p:nvPicPr>
        <p:blipFill>
          <a:blip r:embed="rId2" cstate="print"/>
          <a:srcRect l="3974" t="9897" r="16548"/>
          <a:stretch>
            <a:fillRect/>
          </a:stretch>
        </p:blipFill>
        <p:spPr>
          <a:xfrm>
            <a:off x="0" y="12364"/>
            <a:ext cx="9144000" cy="51311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9" y="1168003"/>
            <a:ext cx="8281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zh-TW" altLang="en-US" sz="72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求主興起禱告的心</a:t>
            </a:r>
          </a:p>
        </p:txBody>
      </p:sp>
    </p:spTree>
    <p:extLst>
      <p:ext uri="{BB962C8B-B14F-4D97-AF65-F5344CB8AC3E}">
        <p14:creationId xmlns:p14="http://schemas.microsoft.com/office/powerpoint/2010/main" val="231474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4" descr="hank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263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9" y="789385"/>
            <a:ext cx="7634287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在這片乾旱土地，</a:t>
            </a:r>
            <a:endParaRPr lang="en-US" altLang="zh-TW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沒有豐足的收穫，</a:t>
            </a:r>
            <a:endParaRPr lang="en-US" altLang="zh-TW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願祢察看施憐憫，</a:t>
            </a:r>
            <a:endParaRPr lang="en-US" altLang="zh-TW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賜春雨滋潤大地，</a:t>
            </a:r>
          </a:p>
          <a:p>
            <a:pPr algn="ctr">
              <a:spcBef>
                <a:spcPts val="100"/>
              </a:spcBef>
              <a:defRPr/>
            </a:pPr>
            <a:endParaRPr lang="en-US" altLang="zh-TW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" y="4725785"/>
            <a:ext cx="2555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HK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求主興起禱告的心</a:t>
            </a:r>
            <a:r>
              <a:rPr kumimoji="0" lang="zh-TW" altLang="en-US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en-US" altLang="zh-TW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1/5</a:t>
            </a:r>
            <a:endParaRPr kumimoji="0" lang="zh-TW" alt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kumimoji="0" lang="en-US" altLang="zh-TW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zh-TW" altLang="en-US" sz="1300">
                <a:solidFill>
                  <a:srgbClr val="000000"/>
                </a:solidFill>
                <a:cs typeface="Times New Roman" pitchFamily="18" charset="0"/>
              </a:rPr>
              <a:t>詩集：敬拜者的心，</a:t>
            </a:r>
            <a:r>
              <a:rPr kumimoji="0" lang="en-US" altLang="zh-TW" sz="1300">
                <a:solidFill>
                  <a:srgbClr val="000000"/>
                </a:solidFill>
                <a:cs typeface="Times New Roman" pitchFamily="18" charset="0"/>
              </a:rPr>
              <a:t>22)</a:t>
            </a:r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3" descr="a-prayer-for-times-like-the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079"/>
            <a:ext cx="9144000" cy="576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4214" y="789385"/>
            <a:ext cx="7991475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是祢永看顧的恩義，</a:t>
            </a: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叫我眾永不驚惶，</a:t>
            </a:r>
            <a:endParaRPr lang="en-US" altLang="zh-TW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現我以信心回應，</a:t>
            </a:r>
          </a:p>
          <a:p>
            <a:pPr algn="ctr">
              <a:spcBef>
                <a:spcPts val="100"/>
              </a:spcBef>
              <a:defRPr/>
            </a:pPr>
            <a:r>
              <a:rPr lang="zh-TW" altLang="en-US" sz="6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獻上迫切的禱告！</a:t>
            </a:r>
          </a:p>
          <a:p>
            <a:pPr algn="ctr">
              <a:spcBef>
                <a:spcPts val="100"/>
              </a:spcBef>
              <a:defRPr/>
            </a:pPr>
            <a:endParaRPr lang="zh-TW" altLang="en-US" sz="6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" y="4725785"/>
            <a:ext cx="2555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HK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求主興起禱告的心</a:t>
            </a:r>
            <a:r>
              <a:rPr kumimoji="0" lang="zh-TW" altLang="en-US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en-US" altLang="zh-TW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2/5</a:t>
            </a:r>
            <a:endParaRPr kumimoji="0" lang="zh-TW" alt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kumimoji="0" lang="en-US" altLang="zh-TW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zh-TW" altLang="en-US" sz="1300">
                <a:solidFill>
                  <a:srgbClr val="000000"/>
                </a:solidFill>
                <a:cs typeface="Times New Roman" pitchFamily="18" charset="0"/>
              </a:rPr>
              <a:t>詩集：敬拜者的心，</a:t>
            </a:r>
            <a:r>
              <a:rPr kumimoji="0" lang="en-US" altLang="zh-TW" sz="1300">
                <a:solidFill>
                  <a:srgbClr val="000000"/>
                </a:solidFill>
                <a:cs typeface="Times New Roman" pitchFamily="18" charset="0"/>
              </a:rPr>
              <a:t>22)</a:t>
            </a:r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Grant-McCracken-Eat-Pray-Love-Repeat-As-Necessary.jpg"/>
          <p:cNvPicPr>
            <a:picLocks noChangeAspect="1"/>
          </p:cNvPicPr>
          <p:nvPr/>
        </p:nvPicPr>
        <p:blipFill>
          <a:blip r:embed="rId2" cstate="print"/>
          <a:srcRect l="3974" t="9897" r="16548"/>
          <a:stretch>
            <a:fillRect/>
          </a:stretch>
        </p:blipFill>
        <p:spPr>
          <a:xfrm>
            <a:off x="0" y="12364"/>
            <a:ext cx="9144000" cy="51311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47813" y="1059656"/>
            <a:ext cx="7200900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求主興起禱告的心，</a:t>
            </a: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在祢沒有難成的事，</a:t>
            </a:r>
            <a:endParaRPr lang="en-US" altLang="zh-TW" sz="6000" b="1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藉已成就的禱告，</a:t>
            </a: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讓我開始認識主大能！</a:t>
            </a:r>
          </a:p>
          <a:p>
            <a:pPr algn="ctr">
              <a:spcBef>
                <a:spcPts val="100"/>
              </a:spcBef>
              <a:defRPr/>
            </a:pPr>
            <a:endParaRPr lang="zh-TW" altLang="en-US" sz="6600" b="1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" y="4725785"/>
            <a:ext cx="2555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HK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求主興起禱告的心</a:t>
            </a:r>
            <a:r>
              <a:rPr kumimoji="0" lang="zh-TW" altLang="en-US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en-US" altLang="zh-TW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3/5</a:t>
            </a:r>
            <a:endParaRPr kumimoji="0" lang="zh-TW" alt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kumimoji="0" lang="en-US" altLang="zh-TW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zh-TW" altLang="en-US" sz="1300">
                <a:solidFill>
                  <a:srgbClr val="000000"/>
                </a:solidFill>
                <a:cs typeface="Times New Roman" pitchFamily="18" charset="0"/>
              </a:rPr>
              <a:t>詩集：敬拜者的心，</a:t>
            </a:r>
            <a:r>
              <a:rPr kumimoji="0" lang="en-US" altLang="zh-TW" sz="1300">
                <a:solidFill>
                  <a:srgbClr val="000000"/>
                </a:solidFill>
                <a:cs typeface="Times New Roman" pitchFamily="18" charset="0"/>
              </a:rPr>
              <a:t>22)</a:t>
            </a:r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7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Grant-McCracken-Eat-Pray-Love-Repeat-As-Necessary.jpg"/>
          <p:cNvPicPr>
            <a:picLocks noChangeAspect="1"/>
          </p:cNvPicPr>
          <p:nvPr/>
        </p:nvPicPr>
        <p:blipFill>
          <a:blip r:embed="rId2" cstate="print"/>
          <a:srcRect l="3974" t="9897" r="16548"/>
          <a:stretch>
            <a:fillRect/>
          </a:stretch>
        </p:blipFill>
        <p:spPr>
          <a:xfrm>
            <a:off x="0" y="12364"/>
            <a:ext cx="9144000" cy="51311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63714" y="1006079"/>
            <a:ext cx="7380287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求主興起禱告的心，</a:t>
            </a: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像戰士激發熱心，</a:t>
            </a:r>
            <a:endParaRPr lang="en-US" altLang="zh-TW" sz="6000" b="1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顯明祢是獨一的主，</a:t>
            </a:r>
          </a:p>
          <a:p>
            <a:pPr>
              <a:spcBef>
                <a:spcPts val="100"/>
              </a:spcBef>
              <a:defRPr/>
            </a:pPr>
            <a:r>
              <a:rPr lang="zh-TW" altLang="en-US" sz="6000" b="1" dirty="0">
                <a:solidFill>
                  <a:srgbClr val="F43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是祢永遠作王。</a:t>
            </a:r>
          </a:p>
          <a:p>
            <a:pPr algn="ctr">
              <a:spcBef>
                <a:spcPts val="100"/>
              </a:spcBef>
              <a:defRPr/>
            </a:pPr>
            <a:endParaRPr lang="zh-TW" altLang="en-US" sz="6600" b="1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" y="4725785"/>
            <a:ext cx="2555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HK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求主興起禱告的心</a:t>
            </a:r>
            <a:r>
              <a:rPr kumimoji="0" lang="zh-TW" altLang="en-US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en-US" altLang="zh-TW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4/5</a:t>
            </a:r>
            <a:endParaRPr kumimoji="0" lang="zh-TW" alt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kumimoji="0" lang="en-US" altLang="zh-TW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zh-TW" altLang="en-US" sz="1300">
                <a:solidFill>
                  <a:srgbClr val="000000"/>
                </a:solidFill>
                <a:cs typeface="Times New Roman" pitchFamily="18" charset="0"/>
              </a:rPr>
              <a:t>詩集：敬拜者的心，</a:t>
            </a:r>
            <a:r>
              <a:rPr kumimoji="0" lang="en-US" altLang="zh-TW" sz="1300">
                <a:solidFill>
                  <a:srgbClr val="000000"/>
                </a:solidFill>
                <a:cs typeface="Times New Roman" pitchFamily="18" charset="0"/>
              </a:rPr>
              <a:t>22)</a:t>
            </a:r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6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Grant-McCracken-Eat-Pray-Love-Repeat-As-Necessary.jpg"/>
          <p:cNvPicPr>
            <a:picLocks noChangeAspect="1"/>
          </p:cNvPicPr>
          <p:nvPr/>
        </p:nvPicPr>
        <p:blipFill>
          <a:blip r:embed="rId2" cstate="print"/>
          <a:srcRect l="3974" t="9897" r="16548"/>
          <a:stretch>
            <a:fillRect/>
          </a:stretch>
        </p:blipFill>
        <p:spPr>
          <a:xfrm>
            <a:off x="0" y="12364"/>
            <a:ext cx="9144000" cy="51311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47814" y="1437085"/>
            <a:ext cx="7380287" cy="25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zh-TW" altLang="en-US" sz="8000" b="1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是祢永遠作王。</a:t>
            </a:r>
          </a:p>
          <a:p>
            <a:pPr algn="ctr">
              <a:spcBef>
                <a:spcPts val="100"/>
              </a:spcBef>
              <a:defRPr/>
            </a:pPr>
            <a:endParaRPr lang="zh-TW" altLang="en-US" sz="8000" b="1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" y="4725785"/>
            <a:ext cx="2555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HK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求主興起禱告的心</a:t>
            </a:r>
            <a:r>
              <a:rPr kumimoji="0" lang="zh-TW" altLang="en-US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en-US" altLang="zh-TW" sz="1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5/5</a:t>
            </a:r>
            <a:endParaRPr kumimoji="0" lang="zh-TW" altLang="en-US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kumimoji="0" lang="en-US" altLang="zh-TW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kumimoji="0" lang="zh-TW" altLang="en-US" sz="1300">
                <a:solidFill>
                  <a:srgbClr val="000000"/>
                </a:solidFill>
                <a:cs typeface="Times New Roman" pitchFamily="18" charset="0"/>
              </a:rPr>
              <a:t>詩集：敬拜者的心，</a:t>
            </a:r>
            <a:r>
              <a:rPr kumimoji="0" lang="en-US" altLang="zh-TW" sz="1300">
                <a:solidFill>
                  <a:srgbClr val="000000"/>
                </a:solidFill>
                <a:cs typeface="Times New Roman" pitchFamily="18" charset="0"/>
              </a:rPr>
              <a:t>22)</a:t>
            </a:r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18123"/>
      </p:ext>
    </p:extLst>
  </p:cSld>
  <p:clrMapOvr>
    <a:masterClrMapping/>
  </p:clrMapOvr>
</p:sld>
</file>

<file path=ppt/theme/theme1.xml><?xml version="1.0" encoding="utf-8"?>
<a:theme xmlns:a="http://schemas.openxmlformats.org/drawingml/2006/main" name="16to9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16to9plain</Template>
  <TotalTime>1</TotalTime>
  <Words>189</Words>
  <Application>Microsoft Office PowerPoint</Application>
  <PresentationFormat>On-screen Show (16:9)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16to9plain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wsc</dc:creator>
  <cp:lastModifiedBy>wsc</cp:lastModifiedBy>
  <cp:revision>1</cp:revision>
  <dcterms:created xsi:type="dcterms:W3CDTF">2018-11-21T00:08:02Z</dcterms:created>
  <dcterms:modified xsi:type="dcterms:W3CDTF">2018-11-21T00:09:11Z</dcterms:modified>
</cp:coreProperties>
</file>